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6858000" cy="9906000" type="A4"/>
  <p:notesSz cx="6858000" cy="9906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322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FFC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FFC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FFC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FFC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6858000" cy="9906000"/>
          </a:xfrm>
          <a:custGeom>
            <a:avLst/>
            <a:gdLst/>
            <a:ahLst/>
            <a:cxnLst/>
            <a:rect l="l" t="t" r="r" b="b"/>
            <a:pathLst>
              <a:path w="6858000" h="9906000">
                <a:moveTo>
                  <a:pt x="6858000" y="0"/>
                </a:moveTo>
                <a:lnTo>
                  <a:pt x="0" y="0"/>
                </a:lnTo>
                <a:lnTo>
                  <a:pt x="0" y="9906000"/>
                </a:lnTo>
                <a:lnTo>
                  <a:pt x="6858000" y="9906000"/>
                </a:lnTo>
                <a:lnTo>
                  <a:pt x="6858000" y="0"/>
                </a:lnTo>
                <a:close/>
              </a:path>
            </a:pathLst>
          </a:custGeom>
          <a:solidFill>
            <a:srgbClr val="10528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188335" y="6705345"/>
            <a:ext cx="3669665" cy="268538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6734504"/>
            <a:ext cx="4417695" cy="268533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6893572"/>
            <a:ext cx="3823716" cy="268540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594355" y="6864387"/>
            <a:ext cx="4263644" cy="2685415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0" y="80772"/>
            <a:ext cx="1367790" cy="1280922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87323" y="219456"/>
            <a:ext cx="1352550" cy="112547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487424" y="219456"/>
            <a:ext cx="2271522" cy="1125474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090672" y="219456"/>
            <a:ext cx="3324605" cy="11254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90091" y="338454"/>
            <a:ext cx="5084445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FFC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hyperlink" Target="mailto:ecoles_relations@languageconnexion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091" y="338454"/>
            <a:ext cx="50844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My</a:t>
            </a:r>
            <a:r>
              <a:rPr spc="-80" dirty="0"/>
              <a:t> </a:t>
            </a:r>
            <a:r>
              <a:rPr dirty="0"/>
              <a:t>English</a:t>
            </a:r>
            <a:r>
              <a:rPr spc="-65" dirty="0"/>
              <a:t> </a:t>
            </a:r>
            <a:r>
              <a:rPr spc="-10" dirty="0"/>
              <a:t>Wednesdays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72588" y="9311322"/>
            <a:ext cx="1512824" cy="267665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1879091" y="211836"/>
            <a:ext cx="4978147" cy="2058161"/>
            <a:chOff x="1879091" y="211836"/>
            <a:chExt cx="4978147" cy="2058161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56148" y="211836"/>
              <a:ext cx="1101090" cy="106756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79091" y="1924812"/>
              <a:ext cx="253745" cy="345185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310692" y="7210805"/>
            <a:ext cx="4287520" cy="289822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lang="fr-FR" sz="1200" b="1" spc="-10" dirty="0">
                <a:solidFill>
                  <a:srgbClr val="10528D"/>
                </a:solidFill>
                <a:latin typeface="Trebuchet MS"/>
                <a:cs typeface="Trebuchet MS"/>
              </a:rPr>
              <a:t>BULLETIN D’INSCRIPTION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88263" y="7697650"/>
            <a:ext cx="5596890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fr-FR" sz="1100" b="1" spc="-10" dirty="0">
                <a:solidFill>
                  <a:srgbClr val="10528D"/>
                </a:solidFill>
                <a:latin typeface="Trebuchet MS"/>
              </a:rPr>
              <a:t>Nom : …………………… Prénom : …………………… Classe :  …………                  </a:t>
            </a:r>
          </a:p>
          <a:p>
            <a:r>
              <a:rPr lang="fr-FR" sz="1100" b="1" spc="-10" dirty="0">
                <a:solidFill>
                  <a:srgbClr val="10528D"/>
                </a:solidFill>
                <a:latin typeface="Trebuchet MS"/>
              </a:rPr>
              <a:t>E-mail : ………………………………………………………………………</a:t>
            </a:r>
          </a:p>
          <a:p>
            <a:r>
              <a:rPr lang="fr-FR" sz="1100" b="1" spc="-10" dirty="0">
                <a:solidFill>
                  <a:srgbClr val="10528D"/>
                </a:solidFill>
                <a:latin typeface="Trebuchet MS"/>
              </a:rPr>
              <a:t>Adresse : ……………………………………………………………………</a:t>
            </a:r>
          </a:p>
          <a:p>
            <a:r>
              <a:rPr lang="fr-FR" sz="1100" b="1" spc="-10" dirty="0">
                <a:solidFill>
                  <a:srgbClr val="10528D"/>
                </a:solidFill>
                <a:latin typeface="Trebuchet MS"/>
              </a:rPr>
              <a:t>Téléphone : …………………………………………………………………</a:t>
            </a:r>
          </a:p>
          <a:p>
            <a:r>
              <a:rPr lang="fr-FR" sz="1100" b="1" spc="-10" dirty="0">
                <a:solidFill>
                  <a:srgbClr val="10528D"/>
                </a:solidFill>
                <a:latin typeface="Trebuchet MS"/>
              </a:rPr>
              <a:t>☐ J’inscris mon enfant aux ateliers ludique en anglais de le mercredi de 9h à 12h.</a:t>
            </a:r>
          </a:p>
          <a:p>
            <a:r>
              <a:rPr lang="fr-FR" sz="1100" b="1" spc="-10" dirty="0">
                <a:solidFill>
                  <a:srgbClr val="10528D"/>
                </a:solidFill>
                <a:latin typeface="Trebuchet MS"/>
              </a:rPr>
              <a:t>(Aucun versement, les frais de 600 euros seront sur la facture annuelle de l’école)</a:t>
            </a:r>
          </a:p>
          <a:p>
            <a:r>
              <a:rPr lang="fr-FR" sz="1100" b="1" spc="-10" dirty="0">
                <a:solidFill>
                  <a:srgbClr val="10528D"/>
                </a:solidFill>
                <a:latin typeface="Trebuchet MS"/>
              </a:rPr>
              <a:t>SIGNATURE</a:t>
            </a:r>
          </a:p>
          <a:p>
            <a:r>
              <a:rPr lang="fr-FR" sz="1100" b="1" spc="-10" dirty="0">
                <a:solidFill>
                  <a:srgbClr val="10528D"/>
                </a:solidFill>
                <a:latin typeface="Trebuchet MS"/>
              </a:rPr>
              <a:t>Fait à : ___________________le ______________</a:t>
            </a:r>
          </a:p>
        </p:txBody>
      </p:sp>
      <p:sp>
        <p:nvSpPr>
          <p:cNvPr id="19" name="object 19"/>
          <p:cNvSpPr/>
          <p:nvPr/>
        </p:nvSpPr>
        <p:spPr>
          <a:xfrm>
            <a:off x="0" y="6626606"/>
            <a:ext cx="2339975" cy="246379"/>
          </a:xfrm>
          <a:custGeom>
            <a:avLst/>
            <a:gdLst/>
            <a:ahLst/>
            <a:cxnLst/>
            <a:rect l="l" t="t" r="r" b="b"/>
            <a:pathLst>
              <a:path w="2339975" h="246379">
                <a:moveTo>
                  <a:pt x="2298954" y="0"/>
                </a:moveTo>
                <a:lnTo>
                  <a:pt x="0" y="0"/>
                </a:lnTo>
                <a:lnTo>
                  <a:pt x="0" y="246253"/>
                </a:lnTo>
                <a:lnTo>
                  <a:pt x="2298954" y="246253"/>
                </a:lnTo>
                <a:lnTo>
                  <a:pt x="2314954" y="243020"/>
                </a:lnTo>
                <a:lnTo>
                  <a:pt x="2327989" y="234203"/>
                </a:lnTo>
                <a:lnTo>
                  <a:pt x="2336762" y="221124"/>
                </a:lnTo>
                <a:lnTo>
                  <a:pt x="2339975" y="205105"/>
                </a:lnTo>
                <a:lnTo>
                  <a:pt x="2339975" y="41021"/>
                </a:lnTo>
                <a:lnTo>
                  <a:pt x="2336762" y="25074"/>
                </a:lnTo>
                <a:lnTo>
                  <a:pt x="2327989" y="12033"/>
                </a:lnTo>
                <a:lnTo>
                  <a:pt x="2314954" y="3230"/>
                </a:lnTo>
                <a:lnTo>
                  <a:pt x="2298954" y="0"/>
                </a:lnTo>
                <a:close/>
              </a:path>
            </a:pathLst>
          </a:custGeom>
          <a:solidFill>
            <a:srgbClr val="E986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79603" y="6647433"/>
            <a:ext cx="11366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10" dirty="0">
                <a:solidFill>
                  <a:srgbClr val="FFFFFF"/>
                </a:solidFill>
                <a:latin typeface="Trebuchet MS"/>
                <a:cs typeface="Trebuchet MS"/>
              </a:rPr>
              <a:t>POUR S’INSCRIRE</a:t>
            </a:r>
            <a:r>
              <a:rPr sz="1000" b="1" spc="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b="1" spc="-50" dirty="0">
                <a:solidFill>
                  <a:srgbClr val="FFFFFF"/>
                </a:solidFill>
                <a:latin typeface="Trebuchet MS"/>
                <a:cs typeface="Trebuchet MS"/>
              </a:rPr>
              <a:t>: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313426" y="9179014"/>
            <a:ext cx="1544955" cy="426084"/>
          </a:xfrm>
          <a:custGeom>
            <a:avLst/>
            <a:gdLst/>
            <a:ahLst/>
            <a:cxnLst/>
            <a:rect l="l" t="t" r="r" b="b"/>
            <a:pathLst>
              <a:path w="1544954" h="426084">
                <a:moveTo>
                  <a:pt x="1544574" y="0"/>
                </a:moveTo>
                <a:lnTo>
                  <a:pt x="70992" y="0"/>
                </a:lnTo>
                <a:lnTo>
                  <a:pt x="43398" y="5577"/>
                </a:lnTo>
                <a:lnTo>
                  <a:pt x="20827" y="20788"/>
                </a:lnTo>
                <a:lnTo>
                  <a:pt x="5591" y="43350"/>
                </a:lnTo>
                <a:lnTo>
                  <a:pt x="0" y="70980"/>
                </a:lnTo>
                <a:lnTo>
                  <a:pt x="0" y="354863"/>
                </a:lnTo>
                <a:lnTo>
                  <a:pt x="5591" y="382493"/>
                </a:lnTo>
                <a:lnTo>
                  <a:pt x="20827" y="405055"/>
                </a:lnTo>
                <a:lnTo>
                  <a:pt x="43398" y="420266"/>
                </a:lnTo>
                <a:lnTo>
                  <a:pt x="70992" y="425843"/>
                </a:lnTo>
                <a:lnTo>
                  <a:pt x="1544574" y="425843"/>
                </a:lnTo>
                <a:lnTo>
                  <a:pt x="1544574" y="0"/>
                </a:lnTo>
                <a:close/>
              </a:path>
            </a:pathLst>
          </a:custGeom>
          <a:solidFill>
            <a:srgbClr val="E9868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" name="object 22"/>
          <p:cNvGrpSpPr/>
          <p:nvPr/>
        </p:nvGrpSpPr>
        <p:grpSpPr>
          <a:xfrm>
            <a:off x="342645" y="2437701"/>
            <a:ext cx="4210685" cy="3672204"/>
            <a:chOff x="342645" y="2437701"/>
            <a:chExt cx="4210685" cy="3672204"/>
          </a:xfrm>
        </p:grpSpPr>
        <p:sp>
          <p:nvSpPr>
            <p:cNvPr id="23" name="object 23"/>
            <p:cNvSpPr/>
            <p:nvPr/>
          </p:nvSpPr>
          <p:spPr>
            <a:xfrm>
              <a:off x="347408" y="2442464"/>
              <a:ext cx="4201160" cy="3662679"/>
            </a:xfrm>
            <a:custGeom>
              <a:avLst/>
              <a:gdLst/>
              <a:ahLst/>
              <a:cxnLst/>
              <a:rect l="l" t="t" r="r" b="b"/>
              <a:pathLst>
                <a:path w="4201160" h="3662679">
                  <a:moveTo>
                    <a:pt x="0" y="3662553"/>
                  </a:moveTo>
                  <a:lnTo>
                    <a:pt x="4200906" y="3662553"/>
                  </a:lnTo>
                  <a:lnTo>
                    <a:pt x="4200906" y="0"/>
                  </a:lnTo>
                  <a:lnTo>
                    <a:pt x="0" y="0"/>
                  </a:lnTo>
                  <a:lnTo>
                    <a:pt x="0" y="3662553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67155" y="2481072"/>
              <a:ext cx="392430" cy="320801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32787" y="3502152"/>
              <a:ext cx="392430" cy="320801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65731" y="3685032"/>
              <a:ext cx="392430" cy="320801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84020" y="3867912"/>
              <a:ext cx="392430" cy="320801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10640" y="4050792"/>
              <a:ext cx="392429" cy="320801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78279" y="4233672"/>
              <a:ext cx="392430" cy="320801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75815" y="4828032"/>
              <a:ext cx="392429" cy="320801"/>
            </a:xfrm>
            <a:prstGeom prst="rect">
              <a:avLst/>
            </a:prstGeom>
          </p:spPr>
        </p:pic>
      </p:grpSp>
      <p:sp>
        <p:nvSpPr>
          <p:cNvPr id="31" name="object 31"/>
          <p:cNvSpPr txBox="1"/>
          <p:nvPr/>
        </p:nvSpPr>
        <p:spPr>
          <a:xfrm>
            <a:off x="377190" y="961080"/>
            <a:ext cx="6480810" cy="49039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0395">
              <a:lnSpc>
                <a:spcPct val="100000"/>
              </a:lnSpc>
              <a:spcBef>
                <a:spcPts val="100"/>
              </a:spcBef>
            </a:pPr>
            <a:r>
              <a:rPr sz="2000" b="1" i="1" dirty="0">
                <a:solidFill>
                  <a:srgbClr val="FFC000"/>
                </a:solidFill>
                <a:latin typeface="Calibri"/>
                <a:cs typeface="Calibri"/>
              </a:rPr>
              <a:t>Apprendre</a:t>
            </a:r>
            <a:r>
              <a:rPr sz="2000" b="1" i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FFC000"/>
                </a:solidFill>
                <a:latin typeface="Calibri"/>
                <a:cs typeface="Calibri"/>
              </a:rPr>
              <a:t>l’anglais</a:t>
            </a:r>
            <a:r>
              <a:rPr sz="2000" b="1" i="1" spc="-6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FFC000"/>
                </a:solidFill>
                <a:latin typeface="Calibri"/>
                <a:cs typeface="Calibri"/>
              </a:rPr>
              <a:t>en</a:t>
            </a:r>
            <a:r>
              <a:rPr sz="2000" b="1" i="1" spc="-2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000" b="1" i="1" spc="-20" dirty="0">
                <a:solidFill>
                  <a:srgbClr val="FFC000"/>
                </a:solidFill>
                <a:latin typeface="Calibri"/>
                <a:cs typeface="Calibri"/>
              </a:rPr>
              <a:t>s’amusant,</a:t>
            </a:r>
            <a:r>
              <a:rPr sz="2000" b="1" i="1" spc="-6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FFC000"/>
                </a:solidFill>
                <a:latin typeface="Calibri"/>
                <a:cs typeface="Calibri"/>
              </a:rPr>
              <a:t>tous</a:t>
            </a:r>
            <a:r>
              <a:rPr sz="2000" b="1" i="1" spc="-3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FFC000"/>
                </a:solidFill>
                <a:latin typeface="Calibri"/>
                <a:cs typeface="Calibri"/>
              </a:rPr>
              <a:t>les</a:t>
            </a:r>
            <a:r>
              <a:rPr sz="2000" b="1" i="1" spc="-2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FFC000"/>
                </a:solidFill>
                <a:latin typeface="Calibri"/>
                <a:cs typeface="Calibri"/>
              </a:rPr>
              <a:t>mercredis!</a:t>
            </a:r>
            <a:endParaRPr sz="2000" dirty="0">
              <a:latin typeface="Calibri"/>
              <a:cs typeface="Calibri"/>
            </a:endParaRPr>
          </a:p>
          <a:p>
            <a:pPr marL="12700" marR="5080">
              <a:lnSpc>
                <a:spcPct val="100499"/>
              </a:lnSpc>
              <a:spcBef>
                <a:spcPts val="1510"/>
              </a:spcBef>
            </a:pPr>
            <a:r>
              <a:rPr sz="1400" b="1" spc="-40" dirty="0">
                <a:solidFill>
                  <a:srgbClr val="FFFFFF"/>
                </a:solidFill>
                <a:latin typeface="Trebuchet MS"/>
                <a:cs typeface="Trebuchet MS"/>
              </a:rPr>
              <a:t>Tous</a:t>
            </a:r>
            <a:r>
              <a:rPr sz="1400" b="1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E98684"/>
                </a:solidFill>
                <a:latin typeface="Trebuchet MS"/>
                <a:cs typeface="Trebuchet MS"/>
              </a:rPr>
              <a:t>les</a:t>
            </a:r>
            <a:r>
              <a:rPr sz="1400" b="1" spc="-100" dirty="0">
                <a:solidFill>
                  <a:srgbClr val="E98684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E98684"/>
                </a:solidFill>
                <a:latin typeface="Trebuchet MS"/>
                <a:cs typeface="Trebuchet MS"/>
              </a:rPr>
              <a:t>mercredis</a:t>
            </a:r>
            <a:r>
              <a:rPr sz="1400" b="1" spc="-105" dirty="0">
                <a:solidFill>
                  <a:srgbClr val="E98684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E98684"/>
                </a:solidFill>
                <a:latin typeface="Trebuchet MS"/>
                <a:cs typeface="Trebuchet MS"/>
              </a:rPr>
              <a:t>matin</a:t>
            </a:r>
            <a:r>
              <a:rPr sz="1400" b="1" spc="-75" dirty="0">
                <a:solidFill>
                  <a:srgbClr val="E98684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E98684"/>
                </a:solidFill>
                <a:latin typeface="Trebuchet MS"/>
                <a:cs typeface="Trebuchet MS"/>
              </a:rPr>
              <a:t>de</a:t>
            </a:r>
            <a:r>
              <a:rPr sz="1400" b="1" spc="-80" dirty="0">
                <a:solidFill>
                  <a:srgbClr val="E98684"/>
                </a:solidFill>
                <a:latin typeface="Trebuchet MS"/>
                <a:cs typeface="Trebuchet MS"/>
              </a:rPr>
              <a:t> </a:t>
            </a:r>
            <a:r>
              <a:rPr lang="fr-FR" sz="1600" b="1" spc="-140" dirty="0">
                <a:solidFill>
                  <a:srgbClr val="E98684"/>
                </a:solidFill>
                <a:latin typeface="Trebuchet MS"/>
                <a:cs typeface="Trebuchet MS"/>
              </a:rPr>
              <a:t>9</a:t>
            </a:r>
            <a:r>
              <a:rPr sz="1600" b="1" spc="-140" dirty="0">
                <a:solidFill>
                  <a:srgbClr val="E98684"/>
                </a:solidFill>
                <a:latin typeface="Trebuchet MS"/>
                <a:cs typeface="Trebuchet MS"/>
              </a:rPr>
              <a:t>h</a:t>
            </a:r>
            <a:r>
              <a:rPr sz="1600" b="1" spc="-90" dirty="0">
                <a:solidFill>
                  <a:srgbClr val="E98684"/>
                </a:solidFill>
                <a:latin typeface="Trebuchet MS"/>
                <a:cs typeface="Trebuchet MS"/>
              </a:rPr>
              <a:t> </a:t>
            </a:r>
            <a:r>
              <a:rPr sz="1600" b="1" dirty="0">
                <a:solidFill>
                  <a:srgbClr val="E98684"/>
                </a:solidFill>
                <a:latin typeface="Trebuchet MS"/>
                <a:cs typeface="Trebuchet MS"/>
              </a:rPr>
              <a:t>à</a:t>
            </a:r>
            <a:r>
              <a:rPr sz="1600" b="1" spc="-80" dirty="0">
                <a:solidFill>
                  <a:srgbClr val="E98684"/>
                </a:solidFill>
                <a:latin typeface="Trebuchet MS"/>
                <a:cs typeface="Trebuchet MS"/>
              </a:rPr>
              <a:t> </a:t>
            </a:r>
            <a:r>
              <a:rPr sz="1600" b="1" spc="-85" dirty="0">
                <a:solidFill>
                  <a:srgbClr val="E98684"/>
                </a:solidFill>
                <a:latin typeface="Trebuchet MS"/>
                <a:cs typeface="Trebuchet MS"/>
              </a:rPr>
              <a:t>12h</a:t>
            </a:r>
            <a:r>
              <a:rPr sz="1400" b="1" spc="-85" dirty="0">
                <a:solidFill>
                  <a:srgbClr val="FFFFFF"/>
                </a:solidFill>
                <a:latin typeface="Trebuchet MS"/>
                <a:cs typeface="Trebuchet MS"/>
              </a:rPr>
              <a:t>,</a:t>
            </a:r>
            <a:r>
              <a:rPr sz="1400" b="1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l’</a:t>
            </a:r>
            <a:r>
              <a:rPr lang="fr-FR"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é</a:t>
            </a:r>
            <a:r>
              <a:rPr sz="1400" b="1" spc="-10" dirty="0" err="1">
                <a:solidFill>
                  <a:srgbClr val="FFFFFF"/>
                </a:solidFill>
                <a:latin typeface="Trebuchet MS"/>
                <a:cs typeface="Trebuchet MS"/>
              </a:rPr>
              <a:t>cole</a:t>
            </a:r>
            <a:r>
              <a:rPr sz="1400" b="1" spc="-11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fr-FR" sz="1400" b="1" dirty="0">
                <a:solidFill>
                  <a:srgbClr val="FFFFFF"/>
                </a:solidFill>
                <a:latin typeface="Trebuchet MS"/>
                <a:cs typeface="Trebuchet MS"/>
              </a:rPr>
              <a:t>Sainte Geneviève PARIS 05</a:t>
            </a:r>
            <a:r>
              <a:rPr sz="1400" b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accueille</a:t>
            </a:r>
            <a:r>
              <a:rPr sz="1400" b="1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des</a:t>
            </a:r>
            <a:r>
              <a:rPr sz="1400" b="1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ateliers d’anglais</a:t>
            </a:r>
            <a:r>
              <a:rPr sz="1400" b="1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ludiques</a:t>
            </a:r>
            <a:r>
              <a:rPr sz="1400" b="1" spc="-1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FFFFFF"/>
                </a:solidFill>
                <a:latin typeface="Trebuchet MS"/>
                <a:cs typeface="Trebuchet MS"/>
              </a:rPr>
              <a:t>pour</a:t>
            </a:r>
            <a:r>
              <a:rPr sz="1400" b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les</a:t>
            </a:r>
            <a:r>
              <a:rPr sz="1400" b="1" spc="-11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enfants</a:t>
            </a:r>
            <a:r>
              <a:rPr sz="1400" b="1" spc="-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1400" b="1" spc="-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la</a:t>
            </a:r>
            <a:r>
              <a:rPr sz="1400" b="1" spc="-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Trebuchet MS"/>
                <a:cs typeface="Trebuchet MS"/>
              </a:rPr>
              <a:t>maternelle</a:t>
            </a:r>
            <a:r>
              <a:rPr sz="1400" b="1" spc="-1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au</a:t>
            </a:r>
            <a:r>
              <a:rPr sz="1400" b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CM2,</a:t>
            </a:r>
            <a:r>
              <a:rPr sz="1400" b="1" spc="-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Trebuchet MS"/>
                <a:cs typeface="Trebuchet MS"/>
              </a:rPr>
              <a:t>en</a:t>
            </a:r>
            <a:r>
              <a:rPr sz="1400" b="1" spc="-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FFFFFF"/>
                </a:solidFill>
                <a:latin typeface="Trebuchet MS"/>
                <a:cs typeface="Trebuchet MS"/>
              </a:rPr>
              <a:t>partenariat</a:t>
            </a:r>
            <a:r>
              <a:rPr sz="1400" b="1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Trebuchet MS"/>
                <a:cs typeface="Trebuchet MS"/>
              </a:rPr>
              <a:t>avec </a:t>
            </a:r>
            <a:r>
              <a:rPr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Language</a:t>
            </a:r>
            <a:r>
              <a:rPr sz="1400" b="1" spc="-1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Connexion</a:t>
            </a:r>
            <a:r>
              <a:rPr sz="1200" b="1" spc="-10" dirty="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  <a:endParaRPr sz="1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905"/>
              </a:spcBef>
            </a:pPr>
            <a:endParaRPr sz="1400" dirty="0">
              <a:latin typeface="Trebuchet MS"/>
              <a:cs typeface="Trebuchet MS"/>
            </a:endParaRPr>
          </a:p>
          <a:p>
            <a:pPr marR="1898014" algn="ctr">
              <a:lnSpc>
                <a:spcPct val="100000"/>
              </a:lnSpc>
            </a:pPr>
            <a:r>
              <a:rPr sz="1600" b="1" spc="-10" dirty="0">
                <a:solidFill>
                  <a:srgbClr val="E98684"/>
                </a:solidFill>
                <a:latin typeface="Trebuchet MS"/>
                <a:cs typeface="Trebuchet MS"/>
              </a:rPr>
              <a:t>Un</a:t>
            </a:r>
            <a:r>
              <a:rPr sz="1600" b="1" spc="-120" dirty="0">
                <a:solidFill>
                  <a:srgbClr val="E98684"/>
                </a:solidFill>
                <a:latin typeface="Trebuchet MS"/>
                <a:cs typeface="Trebuchet MS"/>
              </a:rPr>
              <a:t> </a:t>
            </a:r>
            <a:r>
              <a:rPr sz="1600" b="1" spc="-35" dirty="0">
                <a:solidFill>
                  <a:srgbClr val="E98684"/>
                </a:solidFill>
                <a:latin typeface="Trebuchet MS"/>
                <a:cs typeface="Trebuchet MS"/>
              </a:rPr>
              <a:t>programme</a:t>
            </a:r>
            <a:r>
              <a:rPr sz="1600" b="1" spc="-95" dirty="0">
                <a:solidFill>
                  <a:srgbClr val="E98684"/>
                </a:solidFill>
                <a:latin typeface="Trebuchet MS"/>
                <a:cs typeface="Trebuchet MS"/>
              </a:rPr>
              <a:t> </a:t>
            </a:r>
            <a:r>
              <a:rPr sz="1600" b="1" spc="-40" dirty="0">
                <a:solidFill>
                  <a:srgbClr val="E98684"/>
                </a:solidFill>
                <a:latin typeface="Trebuchet MS"/>
                <a:cs typeface="Trebuchet MS"/>
              </a:rPr>
              <a:t>plein</a:t>
            </a:r>
            <a:r>
              <a:rPr sz="1600" b="1" spc="-114" dirty="0">
                <a:solidFill>
                  <a:srgbClr val="E98684"/>
                </a:solidFill>
                <a:latin typeface="Trebuchet MS"/>
                <a:cs typeface="Trebuchet MS"/>
              </a:rPr>
              <a:t> </a:t>
            </a:r>
            <a:r>
              <a:rPr sz="1600" b="1" spc="-30" dirty="0">
                <a:solidFill>
                  <a:srgbClr val="E98684"/>
                </a:solidFill>
                <a:latin typeface="Trebuchet MS"/>
                <a:cs typeface="Trebuchet MS"/>
              </a:rPr>
              <a:t>de</a:t>
            </a:r>
            <a:r>
              <a:rPr sz="1600" b="1" spc="-120" dirty="0">
                <a:solidFill>
                  <a:srgbClr val="E98684"/>
                </a:solidFill>
                <a:latin typeface="Trebuchet MS"/>
                <a:cs typeface="Trebuchet MS"/>
              </a:rPr>
              <a:t> </a:t>
            </a:r>
            <a:r>
              <a:rPr sz="1600" b="1" dirty="0">
                <a:solidFill>
                  <a:srgbClr val="E98684"/>
                </a:solidFill>
                <a:latin typeface="Trebuchet MS"/>
                <a:cs typeface="Trebuchet MS"/>
              </a:rPr>
              <a:t>peps</a:t>
            </a:r>
            <a:r>
              <a:rPr sz="1600" b="1" spc="-105" dirty="0">
                <a:solidFill>
                  <a:srgbClr val="E98684"/>
                </a:solidFill>
                <a:latin typeface="Trebuchet MS"/>
                <a:cs typeface="Trebuchet MS"/>
              </a:rPr>
              <a:t> </a:t>
            </a:r>
            <a:r>
              <a:rPr sz="1600" b="1" spc="-50" dirty="0">
                <a:solidFill>
                  <a:srgbClr val="E98684"/>
                </a:solidFill>
                <a:latin typeface="Trebuchet MS"/>
                <a:cs typeface="Trebuchet MS"/>
              </a:rPr>
              <a:t>!</a:t>
            </a:r>
            <a:endParaRPr sz="1600" dirty="0">
              <a:latin typeface="Trebuchet MS"/>
              <a:cs typeface="Trebuchet MS"/>
            </a:endParaRPr>
          </a:p>
          <a:p>
            <a:pPr marR="2137410" algn="ctr">
              <a:lnSpc>
                <a:spcPts val="1435"/>
              </a:lnSpc>
              <a:spcBef>
                <a:spcPts val="1705"/>
              </a:spcBef>
            </a:pPr>
            <a:r>
              <a:rPr sz="1200" b="1" dirty="0">
                <a:solidFill>
                  <a:srgbClr val="FFFFFF"/>
                </a:solidFill>
                <a:latin typeface="Trebuchet MS"/>
                <a:cs typeface="Trebuchet MS"/>
              </a:rPr>
              <a:t>Chaque</a:t>
            </a:r>
            <a:r>
              <a:rPr sz="1200" b="1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40" dirty="0">
                <a:solidFill>
                  <a:srgbClr val="FFFFFF"/>
                </a:solidFill>
                <a:latin typeface="Trebuchet MS"/>
                <a:cs typeface="Trebuchet MS"/>
              </a:rPr>
              <a:t>mercredi,</a:t>
            </a:r>
            <a:r>
              <a:rPr sz="1200" b="1" spc="-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rebuchet MS"/>
                <a:cs typeface="Trebuchet MS"/>
              </a:rPr>
              <a:t>vos</a:t>
            </a:r>
            <a:r>
              <a:rPr sz="1200" b="1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FFFFFF"/>
                </a:solidFill>
                <a:latin typeface="Trebuchet MS"/>
                <a:cs typeface="Trebuchet MS"/>
              </a:rPr>
              <a:t>enfants</a:t>
            </a:r>
            <a:r>
              <a:rPr sz="1200" b="1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35" dirty="0">
                <a:solidFill>
                  <a:srgbClr val="FFFFFF"/>
                </a:solidFill>
                <a:latin typeface="Trebuchet MS"/>
                <a:cs typeface="Trebuchet MS"/>
              </a:rPr>
              <a:t>partent</a:t>
            </a:r>
            <a:r>
              <a:rPr sz="1200" b="1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rebuchet MS"/>
                <a:cs typeface="Trebuchet MS"/>
              </a:rPr>
              <a:t>à</a:t>
            </a:r>
            <a:r>
              <a:rPr sz="1200" b="1" spc="-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50" dirty="0">
                <a:solidFill>
                  <a:srgbClr val="FFFFFF"/>
                </a:solidFill>
                <a:latin typeface="Trebuchet MS"/>
                <a:cs typeface="Trebuchet MS"/>
              </a:rPr>
              <a:t>l’aventure</a:t>
            </a:r>
            <a:r>
              <a:rPr sz="1200" b="1" spc="-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25" dirty="0">
                <a:solidFill>
                  <a:srgbClr val="FFFFFF"/>
                </a:solidFill>
                <a:latin typeface="Trebuchet MS"/>
                <a:cs typeface="Trebuchet MS"/>
              </a:rPr>
              <a:t>en</a:t>
            </a:r>
            <a:endParaRPr sz="1200" dirty="0">
              <a:latin typeface="Trebuchet MS"/>
              <a:cs typeface="Trebuchet MS"/>
            </a:endParaRPr>
          </a:p>
          <a:p>
            <a:pPr marR="2134870" algn="ctr">
              <a:lnSpc>
                <a:spcPts val="1675"/>
              </a:lnSpc>
            </a:pPr>
            <a:r>
              <a:rPr sz="1200" b="1" dirty="0">
                <a:solidFill>
                  <a:srgbClr val="FFFFFF"/>
                </a:solidFill>
                <a:latin typeface="Trebuchet MS"/>
                <a:cs typeface="Trebuchet MS"/>
              </a:rPr>
              <a:t>anglais</a:t>
            </a:r>
            <a:r>
              <a:rPr sz="1200" b="1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rebuchet MS"/>
                <a:cs typeface="Trebuchet MS"/>
              </a:rPr>
              <a:t>à</a:t>
            </a:r>
            <a:r>
              <a:rPr sz="1200" b="1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35" dirty="0">
                <a:solidFill>
                  <a:srgbClr val="FFFFFF"/>
                </a:solidFill>
                <a:latin typeface="Trebuchet MS"/>
                <a:cs typeface="Trebuchet MS"/>
              </a:rPr>
              <a:t>travers</a:t>
            </a:r>
            <a:r>
              <a:rPr sz="1200" b="1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Trebuchet MS"/>
                <a:cs typeface="Trebuchet MS"/>
              </a:rPr>
              <a:t>:</a:t>
            </a:r>
            <a:endParaRPr sz="1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1200" dirty="0">
              <a:latin typeface="Trebuchet MS"/>
              <a:cs typeface="Trebuchet MS"/>
            </a:endParaRPr>
          </a:p>
          <a:p>
            <a:pPr marL="1786889" indent="-294640">
              <a:lnSpc>
                <a:spcPct val="100000"/>
              </a:lnSpc>
              <a:buFont typeface="Arial MT"/>
              <a:buChar char="•"/>
              <a:tabLst>
                <a:tab pos="1786889" algn="l"/>
              </a:tabLst>
            </a:pP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Jeux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rebuchet MS"/>
                <a:cs typeface="Trebuchet MS"/>
              </a:rPr>
              <a:t>coopératifs</a:t>
            </a:r>
            <a:endParaRPr sz="1200" dirty="0">
              <a:latin typeface="Trebuchet MS"/>
              <a:cs typeface="Trebuchet MS"/>
            </a:endParaRPr>
          </a:p>
          <a:p>
            <a:pPr marL="1719580" indent="-294640">
              <a:lnSpc>
                <a:spcPct val="100000"/>
              </a:lnSpc>
              <a:buFont typeface="Arial MT"/>
              <a:buChar char="•"/>
              <a:tabLst>
                <a:tab pos="1719580" algn="l"/>
              </a:tabLst>
            </a:pPr>
            <a:r>
              <a:rPr sz="1200" spc="-40" dirty="0">
                <a:solidFill>
                  <a:srgbClr val="FFFFFF"/>
                </a:solidFill>
                <a:latin typeface="Trebuchet MS"/>
                <a:cs typeface="Trebuchet MS"/>
              </a:rPr>
              <a:t>Activités</a:t>
            </a:r>
            <a:r>
              <a:rPr sz="12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rebuchet MS"/>
                <a:cs typeface="Trebuchet MS"/>
              </a:rPr>
              <a:t>créatives</a:t>
            </a:r>
            <a:endParaRPr sz="1200" dirty="0">
              <a:latin typeface="Trebuchet MS"/>
              <a:cs typeface="Trebuchet MS"/>
            </a:endParaRPr>
          </a:p>
          <a:p>
            <a:pPr marL="1737995" indent="-294640">
              <a:lnSpc>
                <a:spcPct val="100000"/>
              </a:lnSpc>
              <a:buFont typeface="Arial MT"/>
              <a:buChar char="•"/>
              <a:tabLst>
                <a:tab pos="1737995" algn="l"/>
              </a:tabLst>
            </a:pPr>
            <a:r>
              <a:rPr sz="1200" spc="-10" dirty="0">
                <a:solidFill>
                  <a:srgbClr val="FFFFFF"/>
                </a:solidFill>
                <a:latin typeface="Trebuchet MS"/>
                <a:cs typeface="Trebuchet MS"/>
              </a:rPr>
              <a:t>Histoires</a:t>
            </a:r>
            <a:r>
              <a:rPr sz="1200" spc="-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rebuchet MS"/>
                <a:cs typeface="Trebuchet MS"/>
              </a:rPr>
              <a:t>contées</a:t>
            </a:r>
            <a:endParaRPr sz="1200" dirty="0">
              <a:latin typeface="Trebuchet MS"/>
              <a:cs typeface="Trebuchet MS"/>
            </a:endParaRPr>
          </a:p>
          <a:p>
            <a:pPr marL="1363980" indent="-294005">
              <a:lnSpc>
                <a:spcPct val="100000"/>
              </a:lnSpc>
              <a:buFont typeface="Arial MT"/>
              <a:buChar char="•"/>
              <a:tabLst>
                <a:tab pos="1363980" algn="l"/>
              </a:tabLst>
            </a:pPr>
            <a:r>
              <a:rPr sz="1200" spc="-10" dirty="0">
                <a:solidFill>
                  <a:srgbClr val="FFFFFF"/>
                </a:solidFill>
                <a:latin typeface="Trebuchet MS"/>
                <a:cs typeface="Trebuchet MS"/>
              </a:rPr>
              <a:t>Mini-</a:t>
            </a:r>
            <a:r>
              <a:rPr sz="1200" spc="-35" dirty="0">
                <a:solidFill>
                  <a:srgbClr val="FFFFFF"/>
                </a:solidFill>
                <a:latin typeface="Trebuchet MS"/>
                <a:cs typeface="Trebuchet MS"/>
              </a:rPr>
              <a:t>ateliers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rebuchet MS"/>
                <a:cs typeface="Trebuchet MS"/>
              </a:rPr>
              <a:t>conversation</a:t>
            </a:r>
            <a:endParaRPr sz="1200" dirty="0">
              <a:latin typeface="Trebuchet MS"/>
              <a:cs typeface="Trebuchet MS"/>
            </a:endParaRPr>
          </a:p>
          <a:p>
            <a:pPr marL="1531620" lvl="1" indent="-294005">
              <a:lnSpc>
                <a:spcPct val="100000"/>
              </a:lnSpc>
              <a:buFont typeface="Arial MT"/>
              <a:buChar char="•"/>
              <a:tabLst>
                <a:tab pos="1531620" algn="l"/>
              </a:tabLst>
            </a:pP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Chansons</a:t>
            </a:r>
            <a:r>
              <a:rPr sz="1200" spc="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60" dirty="0">
                <a:solidFill>
                  <a:srgbClr val="FFFFFF"/>
                </a:solidFill>
                <a:latin typeface="Trebuchet MS"/>
                <a:cs typeface="Trebuchet MS"/>
              </a:rPr>
              <a:t>et</a:t>
            </a:r>
            <a:r>
              <a:rPr sz="1200" spc="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rebuchet MS"/>
                <a:cs typeface="Trebuchet MS"/>
              </a:rPr>
              <a:t>comptines</a:t>
            </a:r>
            <a:endParaRPr sz="1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00" dirty="0">
              <a:latin typeface="Trebuchet MS"/>
              <a:cs typeface="Trebuchet MS"/>
            </a:endParaRPr>
          </a:p>
          <a:p>
            <a:pPr marR="1898014" algn="ctr">
              <a:lnSpc>
                <a:spcPct val="100000"/>
              </a:lnSpc>
            </a:pPr>
            <a:r>
              <a:rPr sz="1600" b="1" spc="75" dirty="0">
                <a:solidFill>
                  <a:srgbClr val="E98684"/>
                </a:solidFill>
                <a:latin typeface="Trebuchet MS"/>
                <a:cs typeface="Trebuchet MS"/>
              </a:rPr>
              <a:t>Nos</a:t>
            </a:r>
            <a:r>
              <a:rPr sz="1600" b="1" spc="-110" dirty="0">
                <a:solidFill>
                  <a:srgbClr val="E98684"/>
                </a:solidFill>
                <a:latin typeface="Trebuchet MS"/>
                <a:cs typeface="Trebuchet MS"/>
              </a:rPr>
              <a:t> </a:t>
            </a:r>
            <a:r>
              <a:rPr sz="1600" b="1" spc="-30" dirty="0">
                <a:solidFill>
                  <a:srgbClr val="E98684"/>
                </a:solidFill>
                <a:latin typeface="Trebuchet MS"/>
                <a:cs typeface="Trebuchet MS"/>
              </a:rPr>
              <a:t>objectifs</a:t>
            </a:r>
            <a:r>
              <a:rPr sz="1600" b="1" spc="-125" dirty="0">
                <a:solidFill>
                  <a:srgbClr val="E98684"/>
                </a:solidFill>
                <a:latin typeface="Trebuchet MS"/>
                <a:cs typeface="Trebuchet MS"/>
              </a:rPr>
              <a:t> </a:t>
            </a:r>
            <a:r>
              <a:rPr sz="1600" b="1" spc="-50" dirty="0">
                <a:solidFill>
                  <a:srgbClr val="E98684"/>
                </a:solidFill>
                <a:latin typeface="Trebuchet MS"/>
                <a:cs typeface="Trebuchet MS"/>
              </a:rPr>
              <a:t>:</a:t>
            </a:r>
            <a:endParaRPr sz="1600" dirty="0">
              <a:latin typeface="Trebuchet MS"/>
              <a:cs typeface="Trebuchet MS"/>
            </a:endParaRPr>
          </a:p>
          <a:p>
            <a:pPr marL="566420" indent="-62230">
              <a:lnSpc>
                <a:spcPct val="100000"/>
              </a:lnSpc>
              <a:spcBef>
                <a:spcPts val="1465"/>
              </a:spcBef>
              <a:buSzPct val="91666"/>
              <a:buFont typeface="Arial MT"/>
              <a:buChar char="•"/>
              <a:tabLst>
                <a:tab pos="566420" algn="l"/>
              </a:tabLst>
            </a:pPr>
            <a:r>
              <a:rPr sz="1200" spc="-25" dirty="0">
                <a:solidFill>
                  <a:srgbClr val="FFFFFF"/>
                </a:solidFill>
                <a:latin typeface="Trebuchet MS"/>
                <a:cs typeface="Trebuchet MS"/>
              </a:rPr>
              <a:t>Développer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30" dirty="0">
                <a:solidFill>
                  <a:srgbClr val="FFFFFF"/>
                </a:solidFill>
                <a:latin typeface="Trebuchet MS"/>
                <a:cs typeface="Trebuchet MS"/>
              </a:rPr>
              <a:t>l’aisance</a:t>
            </a:r>
            <a:r>
              <a:rPr sz="1200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à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l’oral</a:t>
            </a:r>
            <a:r>
              <a:rPr sz="12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dès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30" dirty="0">
                <a:solidFill>
                  <a:srgbClr val="FFFFFF"/>
                </a:solidFill>
                <a:latin typeface="Trebuchet MS"/>
                <a:cs typeface="Trebuchet MS"/>
              </a:rPr>
              <a:t>le</a:t>
            </a:r>
            <a:r>
              <a:rPr sz="12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plus</a:t>
            </a:r>
            <a:r>
              <a:rPr sz="1200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40" dirty="0">
                <a:solidFill>
                  <a:srgbClr val="FFFFFF"/>
                </a:solidFill>
                <a:latin typeface="Trebuchet MS"/>
                <a:cs typeface="Trebuchet MS"/>
              </a:rPr>
              <a:t>jeune </a:t>
            </a:r>
            <a:r>
              <a:rPr sz="1200" spc="-25" dirty="0">
                <a:solidFill>
                  <a:srgbClr val="FFFFFF"/>
                </a:solidFill>
                <a:latin typeface="Trebuchet MS"/>
                <a:cs typeface="Trebuchet MS"/>
              </a:rPr>
              <a:t>âge</a:t>
            </a:r>
            <a:endParaRPr sz="1200" dirty="0">
              <a:latin typeface="Trebuchet MS"/>
              <a:cs typeface="Trebuchet MS"/>
            </a:endParaRPr>
          </a:p>
          <a:p>
            <a:pPr marL="791845" lvl="1" indent="-62230">
              <a:lnSpc>
                <a:spcPct val="100000"/>
              </a:lnSpc>
              <a:spcBef>
                <a:spcPts val="5"/>
              </a:spcBef>
              <a:buSzPct val="91666"/>
              <a:buFont typeface="Arial MT"/>
              <a:buChar char="•"/>
              <a:tabLst>
                <a:tab pos="791845" algn="l"/>
              </a:tabLst>
            </a:pPr>
            <a:r>
              <a:rPr sz="1200" spc="-25" dirty="0">
                <a:solidFill>
                  <a:srgbClr val="FFFFFF"/>
                </a:solidFill>
                <a:latin typeface="Trebuchet MS"/>
                <a:cs typeface="Trebuchet MS"/>
              </a:rPr>
              <a:t>Créer</a:t>
            </a:r>
            <a:r>
              <a:rPr sz="1200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une</a:t>
            </a:r>
            <a:r>
              <a:rPr sz="1200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50" dirty="0">
                <a:solidFill>
                  <a:srgbClr val="FFFFFF"/>
                </a:solidFill>
                <a:latin typeface="Trebuchet MS"/>
                <a:cs typeface="Trebuchet MS"/>
              </a:rPr>
              <a:t>familiarité</a:t>
            </a:r>
            <a:r>
              <a:rPr sz="1200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35" dirty="0">
                <a:solidFill>
                  <a:srgbClr val="FFFFFF"/>
                </a:solidFill>
                <a:latin typeface="Trebuchet MS"/>
                <a:cs typeface="Trebuchet MS"/>
              </a:rPr>
              <a:t>positive</a:t>
            </a:r>
            <a:r>
              <a:rPr sz="120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Trebuchet MS"/>
                <a:cs typeface="Trebuchet MS"/>
              </a:rPr>
              <a:t>avec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rebuchet MS"/>
                <a:cs typeface="Trebuchet MS"/>
              </a:rPr>
              <a:t>l’anglais</a:t>
            </a:r>
            <a:endParaRPr sz="1200" dirty="0">
              <a:latin typeface="Trebuchet MS"/>
              <a:cs typeface="Trebuchet MS"/>
            </a:endParaRPr>
          </a:p>
          <a:p>
            <a:pPr marL="595630" indent="-62230">
              <a:lnSpc>
                <a:spcPct val="100000"/>
              </a:lnSpc>
              <a:buSzPct val="91666"/>
              <a:buFont typeface="Arial MT"/>
              <a:buChar char="•"/>
              <a:tabLst>
                <a:tab pos="595630" algn="l"/>
              </a:tabLst>
            </a:pPr>
            <a:r>
              <a:rPr sz="1200" spc="-40" dirty="0">
                <a:solidFill>
                  <a:srgbClr val="FFFFFF"/>
                </a:solidFill>
                <a:latin typeface="Trebuchet MS"/>
                <a:cs typeface="Trebuchet MS"/>
              </a:rPr>
              <a:t>Éveiller</a:t>
            </a:r>
            <a:r>
              <a:rPr sz="1200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Trebuchet MS"/>
                <a:cs typeface="Trebuchet MS"/>
              </a:rPr>
              <a:t>la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Trebuchet MS"/>
                <a:cs typeface="Trebuchet MS"/>
              </a:rPr>
              <a:t>curiosité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à</a:t>
            </a:r>
            <a:r>
              <a:rPr sz="1200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45" dirty="0">
                <a:solidFill>
                  <a:srgbClr val="FFFFFF"/>
                </a:solidFill>
                <a:latin typeface="Trebuchet MS"/>
                <a:cs typeface="Trebuchet MS"/>
              </a:rPr>
              <a:t>travers</a:t>
            </a:r>
            <a:r>
              <a:rPr sz="12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FFFFFF"/>
                </a:solidFill>
                <a:latin typeface="Trebuchet MS"/>
                <a:cs typeface="Trebuchet MS"/>
              </a:rPr>
              <a:t>des</a:t>
            </a:r>
            <a:r>
              <a:rPr sz="1200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35" dirty="0">
                <a:solidFill>
                  <a:srgbClr val="FFFFFF"/>
                </a:solidFill>
                <a:latin typeface="Trebuchet MS"/>
                <a:cs typeface="Trebuchet MS"/>
              </a:rPr>
              <a:t>activités</a:t>
            </a:r>
            <a:r>
              <a:rPr sz="1200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rebuchet MS"/>
                <a:cs typeface="Trebuchet MS"/>
              </a:rPr>
              <a:t>variées</a:t>
            </a:r>
            <a:endParaRPr sz="1200" dirty="0">
              <a:latin typeface="Trebuchet MS"/>
              <a:cs typeface="Trebuchet MS"/>
            </a:endParaRPr>
          </a:p>
        </p:txBody>
      </p:sp>
      <p:pic>
        <p:nvPicPr>
          <p:cNvPr id="32" name="object 3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970276" y="5687567"/>
            <a:ext cx="3600450" cy="1652777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158488" y="2194814"/>
            <a:ext cx="2521458" cy="2477007"/>
          </a:xfrm>
          <a:prstGeom prst="rect">
            <a:avLst/>
          </a:prstGeom>
        </p:spPr>
      </p:pic>
      <p:sp>
        <p:nvSpPr>
          <p:cNvPr id="34" name="object 34"/>
          <p:cNvSpPr txBox="1"/>
          <p:nvPr/>
        </p:nvSpPr>
        <p:spPr>
          <a:xfrm>
            <a:off x="1200403" y="9224974"/>
            <a:ext cx="5452110" cy="550792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4542790" marR="5080" indent="-154305">
              <a:lnSpc>
                <a:spcPct val="100000"/>
              </a:lnSpc>
              <a:spcBef>
                <a:spcPts val="35"/>
              </a:spcBef>
            </a:pPr>
            <a:r>
              <a:rPr sz="1000" b="1" spc="-35" dirty="0">
                <a:solidFill>
                  <a:srgbClr val="FFFFFF"/>
                </a:solidFill>
                <a:latin typeface="Trebuchet MS"/>
                <a:cs typeface="Trebuchet MS"/>
              </a:rPr>
              <a:t>À</a:t>
            </a:r>
            <a:r>
              <a:rPr sz="1000" b="1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b="1" spc="-20" dirty="0">
                <a:solidFill>
                  <a:srgbClr val="FFFFFF"/>
                </a:solidFill>
                <a:latin typeface="Trebuchet MS"/>
                <a:cs typeface="Trebuchet MS"/>
              </a:rPr>
              <a:t>compléter</a:t>
            </a:r>
            <a:r>
              <a:rPr sz="1000" b="1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Trebuchet MS"/>
                <a:cs typeface="Trebuchet MS"/>
              </a:rPr>
              <a:t>avant </a:t>
            </a:r>
            <a:r>
              <a:rPr sz="1000" b="1" spc="-20" dirty="0">
                <a:solidFill>
                  <a:srgbClr val="FFFFFF"/>
                </a:solidFill>
                <a:latin typeface="Trebuchet MS"/>
                <a:cs typeface="Trebuchet MS"/>
              </a:rPr>
              <a:t>le</a:t>
            </a:r>
            <a:r>
              <a:rPr sz="1000" b="1" spc="-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fr-FR" sz="1000" b="1" spc="-10" dirty="0">
                <a:solidFill>
                  <a:srgbClr val="FFFFFF"/>
                </a:solidFill>
                <a:latin typeface="Trebuchet MS"/>
                <a:cs typeface="Trebuchet MS"/>
              </a:rPr>
              <a:t>25/06</a:t>
            </a:r>
            <a:r>
              <a:rPr sz="1000" b="1" spc="-10" dirty="0">
                <a:solidFill>
                  <a:srgbClr val="FFFFFF"/>
                </a:solidFill>
                <a:latin typeface="Trebuchet MS"/>
                <a:cs typeface="Trebuchet MS"/>
              </a:rPr>
              <a:t>/2025</a:t>
            </a:r>
            <a:endParaRPr sz="10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800" i="1" spc="-10" dirty="0">
                <a:solidFill>
                  <a:srgbClr val="FFFFFF"/>
                </a:solidFill>
                <a:latin typeface="Trebuchet MS"/>
                <a:cs typeface="Trebuchet MS"/>
              </a:rPr>
              <a:t>Pour</a:t>
            </a:r>
            <a:r>
              <a:rPr sz="800" i="1" spc="-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00" i="1" spc="-45" dirty="0">
                <a:solidFill>
                  <a:srgbClr val="FFFFFF"/>
                </a:solidFill>
                <a:latin typeface="Trebuchet MS"/>
                <a:cs typeface="Trebuchet MS"/>
              </a:rPr>
              <a:t>toute</a:t>
            </a:r>
            <a:r>
              <a:rPr sz="800" i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00" i="1" spc="-25" dirty="0">
                <a:solidFill>
                  <a:srgbClr val="FFFFFF"/>
                </a:solidFill>
                <a:latin typeface="Trebuchet MS"/>
                <a:cs typeface="Trebuchet MS"/>
              </a:rPr>
              <a:t>question,</a:t>
            </a:r>
            <a:r>
              <a:rPr sz="800" i="1" spc="-11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00" i="1" spc="-20" dirty="0">
                <a:solidFill>
                  <a:srgbClr val="FFFFFF"/>
                </a:solidFill>
                <a:latin typeface="Trebuchet MS"/>
                <a:cs typeface="Trebuchet MS"/>
              </a:rPr>
              <a:t>contactez-</a:t>
            </a:r>
            <a:r>
              <a:rPr sz="800" i="1" dirty="0">
                <a:solidFill>
                  <a:srgbClr val="FFFFFF"/>
                </a:solidFill>
                <a:latin typeface="Trebuchet MS"/>
                <a:cs typeface="Trebuchet MS"/>
              </a:rPr>
              <a:t>nous</a:t>
            </a:r>
            <a:r>
              <a:rPr sz="800" i="1" spc="-11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00" i="1" dirty="0">
                <a:solidFill>
                  <a:srgbClr val="FFFFFF"/>
                </a:solidFill>
                <a:latin typeface="Trebuchet MS"/>
                <a:cs typeface="Trebuchet MS"/>
              </a:rPr>
              <a:t>:</a:t>
            </a:r>
            <a:r>
              <a:rPr sz="800" i="1" spc="165" dirty="0">
                <a:solidFill>
                  <a:srgbClr val="FFFFFF"/>
                </a:solidFill>
                <a:latin typeface="Trebuchet MS"/>
                <a:cs typeface="Trebuchet MS"/>
              </a:rPr>
              <a:t>  </a:t>
            </a:r>
            <a:r>
              <a:rPr lang="fr-FR" sz="800" i="1" spc="-10" dirty="0">
                <a:solidFill>
                  <a:srgbClr val="FFFFFF"/>
                </a:solidFill>
                <a:latin typeface="Trebuchet MS"/>
                <a:cs typeface="Trebuchet MS"/>
                <a:hlinkClick r:id="rId14"/>
              </a:rPr>
              <a:t>admin</a:t>
            </a:r>
            <a:r>
              <a:rPr sz="800" i="1" spc="-10" dirty="0">
                <a:solidFill>
                  <a:srgbClr val="FFFFFF"/>
                </a:solidFill>
                <a:latin typeface="Trebuchet MS"/>
                <a:cs typeface="Trebuchet MS"/>
                <a:hlinkClick r:id="rId14"/>
              </a:rPr>
              <a:t>@languageconnexion.com</a:t>
            </a:r>
            <a:r>
              <a:rPr sz="800" i="1" spc="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00" i="1" dirty="0">
                <a:solidFill>
                  <a:srgbClr val="FFFFFF"/>
                </a:solidFill>
                <a:latin typeface="Trebuchet MS"/>
                <a:cs typeface="Trebuchet MS"/>
              </a:rPr>
              <a:t>|</a:t>
            </a:r>
            <a:r>
              <a:rPr sz="800" i="1" spc="4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fr-FR" sz="800" i="1" spc="425" dirty="0">
                <a:solidFill>
                  <a:srgbClr val="FFFFFF"/>
                </a:solidFill>
                <a:latin typeface="Trebuchet MS"/>
              </a:rPr>
              <a:t>01 41 13 49 50 </a:t>
            </a:r>
            <a:endParaRPr sz="800" i="1" spc="425" dirty="0">
              <a:solidFill>
                <a:srgbClr val="FFFFFF"/>
              </a:solidFill>
              <a:latin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2d91f34-c5b8-4277-bfac-1906c2dafdf9">
      <Terms xmlns="http://schemas.microsoft.com/office/infopath/2007/PartnerControls"/>
    </lcf76f155ced4ddcb4097134ff3c332f>
    <TaxCatchAll xmlns="ba79adb7-fc5f-428b-a82d-2d13829d85f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FABDB82CD63D4FA4210A36936F61FB" ma:contentTypeVersion="17" ma:contentTypeDescription="Crée un document." ma:contentTypeScope="" ma:versionID="94a8d3087c2f2eeeff7f6b9d9633cc8c">
  <xsd:schema xmlns:xsd="http://www.w3.org/2001/XMLSchema" xmlns:xs="http://www.w3.org/2001/XMLSchema" xmlns:p="http://schemas.microsoft.com/office/2006/metadata/properties" xmlns:ns2="f2d91f34-c5b8-4277-bfac-1906c2dafdf9" xmlns:ns3="ba79adb7-fc5f-428b-a82d-2d13829d85fe" targetNamespace="http://schemas.microsoft.com/office/2006/metadata/properties" ma:root="true" ma:fieldsID="77d77cdce731d7b280cb1657b9587c55" ns2:_="" ns3:_="">
    <xsd:import namespace="f2d91f34-c5b8-4277-bfac-1906c2dafdf9"/>
    <xsd:import namespace="ba79adb7-fc5f-428b-a82d-2d13829d85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d91f34-c5b8-4277-bfac-1906c2dafd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alises d’images" ma:readOnly="false" ma:fieldId="{5cf76f15-5ced-4ddc-b409-7134ff3c332f}" ma:taxonomyMulti="true" ma:sspId="d717d840-b2a2-413f-b17f-703b2d1568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79adb7-fc5f-428b-a82d-2d13829d85f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32bfd141-56c5-4437-a82f-ee227b9156c8}" ma:internalName="TaxCatchAll" ma:showField="CatchAllData" ma:web="ba79adb7-fc5f-428b-a82d-2d13829d85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719A5C-8499-45E1-BFF3-391AFA08DD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2B0083-41AE-4D38-85AB-7A052BA0D2BA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ba79adb7-fc5f-428b-a82d-2d13829d85fe"/>
    <ds:schemaRef ds:uri="http://schemas.openxmlformats.org/package/2006/metadata/core-properties"/>
    <ds:schemaRef ds:uri="f2d91f34-c5b8-4277-bfac-1906c2dafdf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B595BDF-915E-4596-9108-31D3BCC63D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d91f34-c5b8-4277-bfac-1906c2dafdf9"/>
    <ds:schemaRef ds:uri="ba79adb7-fc5f-428b-a82d-2d13829d85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193</Words>
  <Application>Microsoft Office PowerPoint</Application>
  <PresentationFormat>Format A4 (210 x 297 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 MT</vt:lpstr>
      <vt:lpstr>Calibri</vt:lpstr>
      <vt:lpstr>Trebuchet MS</vt:lpstr>
      <vt:lpstr>Office Theme</vt:lpstr>
      <vt:lpstr>My English Wednesdays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Pauline Noblet</dc:creator>
  <cp:lastModifiedBy>marie Dutreil</cp:lastModifiedBy>
  <cp:revision>6</cp:revision>
  <dcterms:created xsi:type="dcterms:W3CDTF">2026-03-27T11:08:31Z</dcterms:created>
  <dcterms:modified xsi:type="dcterms:W3CDTF">2026-05-27T08:35:24Z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2025-05-18T00:00:00Z</vt:filetime>
  </property>
  <property fmtid="{D5CDD505-2E9C-101B-9397-08002B2CF9AE}" pid="3" name="Creator">
    <vt:lpwstr>Microsoft® PowerPoint® pour Microsoft 365</vt:lpwstr>
  </property>
  <property fmtid="{D5CDD505-2E9C-101B-9397-08002B2CF9AE}" pid="4" name="LastSaved">
    <vt:filetime>2026-03-27T00:00:00Z</vt:filetime>
  </property>
  <property fmtid="{D5CDD505-2E9C-101B-9397-08002B2CF9AE}" pid="5" name="Producer">
    <vt:lpwstr>Microsoft® PowerPoint® pour Microsoft 365</vt:lpwstr>
  </property>
  <property fmtid="{D5CDD505-2E9C-101B-9397-08002B2CF9AE}" pid="6" name="ContentTypeId">
    <vt:lpwstr>0x01010069FABDB82CD63D4FA4210A36936F61FB</vt:lpwstr>
  </property>
</Properties>
</file>